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0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fee278560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fee278560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fee278560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fee278560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fee278560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fee278560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fee278560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fee278560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3.xml"/><Relationship Id="rId10" Type="http://schemas.openxmlformats.org/officeDocument/2006/relationships/slide" Target="/ppt/slides/slide3.xml"/><Relationship Id="rId13" Type="http://schemas.openxmlformats.org/officeDocument/2006/relationships/slide" Target="/ppt/slides/slide4.xml"/><Relationship Id="rId12" Type="http://schemas.openxmlformats.org/officeDocument/2006/relationships/slide" Target="/ppt/slides/slide2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slide" Target="/ppt/slides/slide1.xml"/><Relationship Id="rId4" Type="http://schemas.openxmlformats.org/officeDocument/2006/relationships/image" Target="../media/image1.png"/><Relationship Id="rId9" Type="http://schemas.openxmlformats.org/officeDocument/2006/relationships/slide" Target="/ppt/slides/slide5.xml"/><Relationship Id="rId14" Type="http://schemas.openxmlformats.org/officeDocument/2006/relationships/slide" Target="/ppt/slides/slide1.xml"/><Relationship Id="rId5" Type="http://schemas.openxmlformats.org/officeDocument/2006/relationships/slide" Target="/ppt/slides/slide1.xml"/><Relationship Id="rId6" Type="http://schemas.openxmlformats.org/officeDocument/2006/relationships/slide" Target="/ppt/slides/slide2.xml"/><Relationship Id="rId7" Type="http://schemas.openxmlformats.org/officeDocument/2006/relationships/slide" Target="/ppt/slides/slide3.xml"/><Relationship Id="rId8" Type="http://schemas.openxmlformats.org/officeDocument/2006/relationships/slide" Target="/ppt/slides/slide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.xml"/><Relationship Id="rId4" Type="http://schemas.openxmlformats.org/officeDocument/2006/relationships/image" Target="../media/image3.png"/><Relationship Id="rId5" Type="http://schemas.openxmlformats.org/officeDocument/2006/relationships/slide" Target="/ppt/slides/slide2.xml"/><Relationship Id="rId6" Type="http://schemas.openxmlformats.org/officeDocument/2006/relationships/slide" Target="/ppt/slides/slide3.xml"/><Relationship Id="rId7" Type="http://schemas.openxmlformats.org/officeDocument/2006/relationships/slide" Target="/ppt/slides/slide4.xml"/><Relationship Id="rId8" Type="http://schemas.openxmlformats.org/officeDocument/2006/relationships/slide" Target="/ppt/slides/slide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3.xml"/><Relationship Id="rId4" Type="http://schemas.openxmlformats.org/officeDocument/2006/relationships/image" Target="../media/image4.png"/><Relationship Id="rId5" Type="http://schemas.openxmlformats.org/officeDocument/2006/relationships/slide" Target="/ppt/slides/slide2.xml"/><Relationship Id="rId6" Type="http://schemas.openxmlformats.org/officeDocument/2006/relationships/slide" Target="/ppt/slides/slide3.xml"/><Relationship Id="rId7" Type="http://schemas.openxmlformats.org/officeDocument/2006/relationships/slide" Target="/ppt/slides/slide4.xml"/><Relationship Id="rId8" Type="http://schemas.openxmlformats.org/officeDocument/2006/relationships/slide" Target="/ppt/slides/slide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4.xml"/><Relationship Id="rId4" Type="http://schemas.openxmlformats.org/officeDocument/2006/relationships/image" Target="../media/image5.png"/><Relationship Id="rId5" Type="http://schemas.openxmlformats.org/officeDocument/2006/relationships/slide" Target="/ppt/slides/slide2.xml"/><Relationship Id="rId6" Type="http://schemas.openxmlformats.org/officeDocument/2006/relationships/slide" Target="/ppt/slides/slide3.xml"/><Relationship Id="rId7" Type="http://schemas.openxmlformats.org/officeDocument/2006/relationships/slide" Target="/ppt/slides/slide4.xml"/><Relationship Id="rId8" Type="http://schemas.openxmlformats.org/officeDocument/2006/relationships/slide" Target="/ppt/slides/slide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5.xml"/><Relationship Id="rId4" Type="http://schemas.openxmlformats.org/officeDocument/2006/relationships/image" Target="../media/image2.png"/><Relationship Id="rId5" Type="http://schemas.openxmlformats.org/officeDocument/2006/relationships/slide" Target="/ppt/slides/slide2.xml"/><Relationship Id="rId6" Type="http://schemas.openxmlformats.org/officeDocument/2006/relationships/slide" Target="/ppt/slides/slide3.xml"/><Relationship Id="rId7" Type="http://schemas.openxmlformats.org/officeDocument/2006/relationships/slide" Target="/ppt/slides/slide4.xml"/><Relationship Id="rId8" Type="http://schemas.openxmlformats.org/officeDocument/2006/relationships/slide" Target="/ppt/slides/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39" l="0" r="0" t="49"/>
          <a:stretch/>
        </p:blipFill>
        <p:spPr>
          <a:xfrm>
            <a:off x="152400" y="152400"/>
            <a:ext cx="861010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>
            <a:hlinkClick action="ppaction://hlinksldjump" r:id="rId5"/>
          </p:cNvPr>
          <p:cNvSpPr/>
          <p:nvPr/>
        </p:nvSpPr>
        <p:spPr>
          <a:xfrm>
            <a:off x="2892350" y="1658925"/>
            <a:ext cx="2925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56" name="Google Shape;56;p13">
            <a:hlinkClick action="ppaction://hlinksldjump" r:id="rId6"/>
          </p:cNvPr>
          <p:cNvSpPr/>
          <p:nvPr/>
        </p:nvSpPr>
        <p:spPr>
          <a:xfrm>
            <a:off x="3289500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57" name="Google Shape;57;p13">
            <a:hlinkClick action="ppaction://hlinksldjump" r:id="rId7"/>
          </p:cNvPr>
          <p:cNvSpPr/>
          <p:nvPr/>
        </p:nvSpPr>
        <p:spPr>
          <a:xfrm>
            <a:off x="3902575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58" name="Google Shape;58;p13">
            <a:hlinkClick action="ppaction://hlinksldjump" r:id="rId8"/>
          </p:cNvPr>
          <p:cNvSpPr/>
          <p:nvPr/>
        </p:nvSpPr>
        <p:spPr>
          <a:xfrm>
            <a:off x="4481400" y="1658925"/>
            <a:ext cx="6879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59" name="Google Shape;59;p13">
            <a:hlinkClick action="ppaction://hlinksldjump" r:id="rId9"/>
          </p:cNvPr>
          <p:cNvSpPr/>
          <p:nvPr/>
        </p:nvSpPr>
        <p:spPr>
          <a:xfrm>
            <a:off x="5258875" y="1658925"/>
            <a:ext cx="7971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60" name="Google Shape;60;p13">
            <a:hlinkClick action="ppaction://hlinksldjump" r:id="rId10"/>
          </p:cNvPr>
          <p:cNvSpPr/>
          <p:nvPr/>
        </p:nvSpPr>
        <p:spPr>
          <a:xfrm>
            <a:off x="4481400" y="2571750"/>
            <a:ext cx="21810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61" name="Google Shape;61;p13">
            <a:hlinkClick action="ppaction://hlinksldjump" r:id="rId11"/>
          </p:cNvPr>
          <p:cNvSpPr/>
          <p:nvPr/>
        </p:nvSpPr>
        <p:spPr>
          <a:xfrm>
            <a:off x="3792525" y="3114425"/>
            <a:ext cx="13416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62" name="Google Shape;62;p13">
            <a:hlinkClick action="ppaction://hlinksldjump" r:id="rId12"/>
          </p:cNvPr>
          <p:cNvSpPr/>
          <p:nvPr/>
        </p:nvSpPr>
        <p:spPr>
          <a:xfrm>
            <a:off x="2172875" y="3114425"/>
            <a:ext cx="13416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63" name="Google Shape;63;p13">
            <a:hlinkClick action="ppaction://hlinksldjump" r:id="rId13"/>
          </p:cNvPr>
          <p:cNvSpPr/>
          <p:nvPr/>
        </p:nvSpPr>
        <p:spPr>
          <a:xfrm>
            <a:off x="5412175" y="3114425"/>
            <a:ext cx="13416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64" name="Google Shape;64;p13">
            <a:hlinkClick action="ppaction://hlinksldjump" r:id="rId14"/>
          </p:cNvPr>
          <p:cNvSpPr/>
          <p:nvPr/>
        </p:nvSpPr>
        <p:spPr>
          <a:xfrm>
            <a:off x="5804300" y="522625"/>
            <a:ext cx="9360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2079325" y="4701400"/>
            <a:ext cx="4776600" cy="25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 txBox="1"/>
          <p:nvPr/>
        </p:nvSpPr>
        <p:spPr>
          <a:xfrm>
            <a:off x="2614200" y="4717350"/>
            <a:ext cx="36108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</a:rPr>
              <a:t>All images are sourced from Pixabay.com. </a:t>
            </a:r>
            <a:r>
              <a:rPr lang="en" sz="700">
                <a:solidFill>
                  <a:schemeClr val="dk2"/>
                </a:solidFill>
              </a:rPr>
              <a:t>Taniti</a:t>
            </a:r>
            <a:r>
              <a:rPr lang="en" sz="700">
                <a:solidFill>
                  <a:schemeClr val="dk2"/>
                </a:solidFill>
              </a:rPr>
              <a:t> Tourism Logo was created by me.</a:t>
            </a:r>
            <a:endParaRPr sz="7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4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39" l="0" r="0" t="49"/>
          <a:stretch/>
        </p:blipFill>
        <p:spPr>
          <a:xfrm>
            <a:off x="152400" y="152400"/>
            <a:ext cx="861010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>
            <a:hlinkClick action="ppaction://hlinkshowjump?jump=firstslide"/>
          </p:cNvPr>
          <p:cNvSpPr/>
          <p:nvPr/>
        </p:nvSpPr>
        <p:spPr>
          <a:xfrm>
            <a:off x="2892350" y="1658925"/>
            <a:ext cx="2925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73" name="Google Shape;73;p14">
            <a:hlinkClick action="ppaction://hlinksldjump" r:id="rId5"/>
          </p:cNvPr>
          <p:cNvSpPr/>
          <p:nvPr/>
        </p:nvSpPr>
        <p:spPr>
          <a:xfrm>
            <a:off x="3289500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74" name="Google Shape;74;p14">
            <a:hlinkClick action="ppaction://hlinksldjump" r:id="rId6"/>
          </p:cNvPr>
          <p:cNvSpPr/>
          <p:nvPr/>
        </p:nvSpPr>
        <p:spPr>
          <a:xfrm>
            <a:off x="3902575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75" name="Google Shape;75;p14">
            <a:hlinkClick action="ppaction://hlinksldjump" r:id="rId7"/>
          </p:cNvPr>
          <p:cNvSpPr/>
          <p:nvPr/>
        </p:nvSpPr>
        <p:spPr>
          <a:xfrm>
            <a:off x="4481400" y="1658925"/>
            <a:ext cx="6879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76" name="Google Shape;76;p14">
            <a:hlinkClick action="ppaction://hlinksldjump" r:id="rId8"/>
          </p:cNvPr>
          <p:cNvSpPr/>
          <p:nvPr/>
        </p:nvSpPr>
        <p:spPr>
          <a:xfrm>
            <a:off x="5258875" y="1658925"/>
            <a:ext cx="7971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77" name="Google Shape;77;p14">
            <a:hlinkClick action="ppaction://hlinkshowjump?jump=firstslide"/>
          </p:cNvPr>
          <p:cNvSpPr/>
          <p:nvPr/>
        </p:nvSpPr>
        <p:spPr>
          <a:xfrm>
            <a:off x="5804300" y="522625"/>
            <a:ext cx="9360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39" l="0" r="0" t="49"/>
          <a:stretch/>
        </p:blipFill>
        <p:spPr>
          <a:xfrm>
            <a:off x="152400" y="152400"/>
            <a:ext cx="861010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>
            <a:hlinkClick action="ppaction://hlinkshowjump?jump=firstslide"/>
          </p:cNvPr>
          <p:cNvSpPr/>
          <p:nvPr/>
        </p:nvSpPr>
        <p:spPr>
          <a:xfrm>
            <a:off x="2892350" y="1658925"/>
            <a:ext cx="2925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84" name="Google Shape;84;p15">
            <a:hlinkClick action="ppaction://hlinksldjump" r:id="rId5"/>
          </p:cNvPr>
          <p:cNvSpPr/>
          <p:nvPr/>
        </p:nvSpPr>
        <p:spPr>
          <a:xfrm>
            <a:off x="3289500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85" name="Google Shape;85;p15">
            <a:hlinkClick action="ppaction://hlinksldjump" r:id="rId6"/>
          </p:cNvPr>
          <p:cNvSpPr/>
          <p:nvPr/>
        </p:nvSpPr>
        <p:spPr>
          <a:xfrm>
            <a:off x="3902575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86" name="Google Shape;86;p15">
            <a:hlinkClick action="ppaction://hlinksldjump" r:id="rId7"/>
          </p:cNvPr>
          <p:cNvSpPr/>
          <p:nvPr/>
        </p:nvSpPr>
        <p:spPr>
          <a:xfrm>
            <a:off x="4481400" y="1658925"/>
            <a:ext cx="6879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87" name="Google Shape;87;p15">
            <a:hlinkClick action="ppaction://hlinksldjump" r:id="rId8"/>
          </p:cNvPr>
          <p:cNvSpPr/>
          <p:nvPr/>
        </p:nvSpPr>
        <p:spPr>
          <a:xfrm>
            <a:off x="5258875" y="1658925"/>
            <a:ext cx="7971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88" name="Google Shape;88;p15">
            <a:hlinkClick action="ppaction://hlinkshowjump?jump=firstslide"/>
          </p:cNvPr>
          <p:cNvSpPr/>
          <p:nvPr/>
        </p:nvSpPr>
        <p:spPr>
          <a:xfrm>
            <a:off x="5804300" y="522625"/>
            <a:ext cx="9360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6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39" l="0" r="0" t="49"/>
          <a:stretch/>
        </p:blipFill>
        <p:spPr>
          <a:xfrm>
            <a:off x="152400" y="152400"/>
            <a:ext cx="861010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>
            <a:hlinkClick action="ppaction://hlinkshowjump?jump=firstslide"/>
          </p:cNvPr>
          <p:cNvSpPr/>
          <p:nvPr/>
        </p:nvSpPr>
        <p:spPr>
          <a:xfrm>
            <a:off x="2892350" y="1658925"/>
            <a:ext cx="2925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95" name="Google Shape;95;p16">
            <a:hlinkClick action="ppaction://hlinksldjump" r:id="rId5"/>
          </p:cNvPr>
          <p:cNvSpPr/>
          <p:nvPr/>
        </p:nvSpPr>
        <p:spPr>
          <a:xfrm>
            <a:off x="3289500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96" name="Google Shape;96;p16">
            <a:hlinkClick action="ppaction://hlinksldjump" r:id="rId6"/>
          </p:cNvPr>
          <p:cNvSpPr/>
          <p:nvPr/>
        </p:nvSpPr>
        <p:spPr>
          <a:xfrm>
            <a:off x="3902575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97" name="Google Shape;97;p16">
            <a:hlinkClick action="ppaction://hlinksldjump" r:id="rId7"/>
          </p:cNvPr>
          <p:cNvSpPr/>
          <p:nvPr/>
        </p:nvSpPr>
        <p:spPr>
          <a:xfrm>
            <a:off x="4481400" y="1658925"/>
            <a:ext cx="6879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98" name="Google Shape;98;p16">
            <a:hlinkClick action="ppaction://hlinksldjump" r:id="rId8"/>
          </p:cNvPr>
          <p:cNvSpPr/>
          <p:nvPr/>
        </p:nvSpPr>
        <p:spPr>
          <a:xfrm>
            <a:off x="5258875" y="1658925"/>
            <a:ext cx="7971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99" name="Google Shape;99;p16">
            <a:hlinkClick action="ppaction://hlinkshowjump?jump=firstslide"/>
          </p:cNvPr>
          <p:cNvSpPr/>
          <p:nvPr/>
        </p:nvSpPr>
        <p:spPr>
          <a:xfrm>
            <a:off x="5804300" y="522625"/>
            <a:ext cx="9360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7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39" l="0" r="0" t="49"/>
          <a:stretch/>
        </p:blipFill>
        <p:spPr>
          <a:xfrm>
            <a:off x="152400" y="152400"/>
            <a:ext cx="861010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>
            <a:hlinkClick action="ppaction://hlinkshowjump?jump=firstslide"/>
          </p:cNvPr>
          <p:cNvSpPr/>
          <p:nvPr/>
        </p:nvSpPr>
        <p:spPr>
          <a:xfrm>
            <a:off x="2892350" y="1658925"/>
            <a:ext cx="2925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106" name="Google Shape;106;p17">
            <a:hlinkClick action="ppaction://hlinksldjump" r:id="rId5"/>
          </p:cNvPr>
          <p:cNvSpPr/>
          <p:nvPr/>
        </p:nvSpPr>
        <p:spPr>
          <a:xfrm>
            <a:off x="3289500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107" name="Google Shape;107;p17">
            <a:hlinkClick action="ppaction://hlinksldjump" r:id="rId6"/>
          </p:cNvPr>
          <p:cNvSpPr/>
          <p:nvPr/>
        </p:nvSpPr>
        <p:spPr>
          <a:xfrm>
            <a:off x="3902575" y="1658925"/>
            <a:ext cx="5370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108" name="Google Shape;108;p17">
            <a:hlinkClick action="ppaction://hlinksldjump" r:id="rId7"/>
          </p:cNvPr>
          <p:cNvSpPr/>
          <p:nvPr/>
        </p:nvSpPr>
        <p:spPr>
          <a:xfrm>
            <a:off x="4481400" y="1658925"/>
            <a:ext cx="6879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109" name="Google Shape;109;p17">
            <a:hlinkClick action="ppaction://hlinksldjump" r:id="rId8"/>
          </p:cNvPr>
          <p:cNvSpPr/>
          <p:nvPr/>
        </p:nvSpPr>
        <p:spPr>
          <a:xfrm>
            <a:off x="5258875" y="1658925"/>
            <a:ext cx="797100" cy="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  <p:sp>
        <p:nvSpPr>
          <p:cNvPr id="110" name="Google Shape;110;p17">
            <a:hlinkClick action="ppaction://hlinkshowjump?jump=firstslide"/>
          </p:cNvPr>
          <p:cNvSpPr/>
          <p:nvPr/>
        </p:nvSpPr>
        <p:spPr>
          <a:xfrm>
            <a:off x="5804300" y="522625"/>
            <a:ext cx="9360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